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428" r:id="rId2"/>
    <p:sldId id="431" r:id="rId3"/>
    <p:sldId id="430" r:id="rId4"/>
    <p:sldId id="414" r:id="rId5"/>
    <p:sldId id="261" r:id="rId6"/>
    <p:sldId id="262" r:id="rId7"/>
    <p:sldId id="418" r:id="rId8"/>
    <p:sldId id="270" r:id="rId9"/>
    <p:sldId id="264" r:id="rId10"/>
    <p:sldId id="266" r:id="rId11"/>
    <p:sldId id="263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sse Engström" initials="LE" lastIdx="2" clrIdx="0">
    <p:extLst>
      <p:ext uri="{19B8F6BF-5375-455C-9EA6-DF929625EA0E}">
        <p15:presenceInfo xmlns:p15="http://schemas.microsoft.com/office/powerpoint/2012/main" userId="S::lasse@visualised.se::cb4c9f99-b5bf-4911-9b0c-c9347dc9b1b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5-12T08:37:26.019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  <p:cm authorId="1" dt="2020-05-12T08:37:26.102" idx="2">
    <p:pos x="146" y="146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BDB403-E061-4487-87A1-7B93388019D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161232-3733-4395-B131-9C891858127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68854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0" name="Google Shape;150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825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4" name="Google Shape;16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5920689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9" name="Google Shape;2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70640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9" name="Google Shape;1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699284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7f24332fc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7f24332fc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7f24332fc4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sv-SE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49293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76" name="Google Shape;17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970052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A91933-5AEE-4EEF-A802-D5823D75B6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219ED66-6FFB-4B3B-A615-E3FE67734E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EDC43E0-8E14-4D9C-9308-B839D1EB03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0830E3A-D74D-4C16-B31E-4CACFBDBC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A8B5EA-41CA-4A55-A598-F7D292F8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4069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5BDC46-10D4-4449-956D-372A8D0F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26C02D1-AA25-4C7B-88C5-4F2F1F1F15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1369363-AEA1-40C7-AB9C-87ECECB52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6F0934A-9F25-4DE9-B1EE-BFBAD1148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39AFAA-16A3-4AC8-85C9-3A3DB8B6E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240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3D69281-50B9-4A34-BAE7-C1C74AB81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D8A0B3A-C4E1-476F-AE9A-635C624CD1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16E8B48-772A-4060-B37B-5449BF3E8A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ECBEF1F6-4E24-4384-B06B-09B207B2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5F15EE-DBB2-4880-B751-7117E5E03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540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2BD02D0-4BEB-4912-9ABD-9FC93B018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C379388-330A-4522-BE45-58999BFCC6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89649CE-2B26-48F2-998A-56C3997C25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7401D80-0BD6-4EFC-B5C0-A490C6AB6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C901339-ED68-48EE-8BDE-BA26D3B78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4075E36-73AB-4443-89EE-AFE39B96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40416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54497A9-47A4-4AC4-B499-07AB43288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29BB4B6-D0E1-4851-9DAD-D3876F93E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2AFC560-7182-4159-8796-524FA4D9E9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3486192-75BC-4597-9B9F-1A98B213FF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E58272A-31A5-42D4-9E20-953A42FD18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D13FF7B-FF18-4E63-A426-EFC5CC9AB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AE14F36A-D329-452E-BAF9-90A47EA155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9737639-9F42-47C7-9E35-1702C72BAA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926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912CD44-83D0-4CD6-B4BA-145D16C7E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DD7FB1F-694B-4E50-91BA-C0BBA7F53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8242DE5-7167-40CA-A343-3407BA8AC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2650EBA-8E59-4427-9599-7B9995200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5677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F3C41BCA-13C4-4379-A4EC-73FA6397B6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1541B46-7092-4968-B32B-DC7D29739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24986F2-40B5-490A-9BBF-E8763C6E7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91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F763B9-59E0-4847-9BD3-CB5D7F3B7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F7454D7F-3B78-4694-8EB9-838D9B5D6F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E041789B-90C0-45AC-8480-7B451CDC22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46BBC720-2241-4D44-89D1-1F3E8A59B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134AF0B2-3E05-48C1-8094-FE638AA2F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93DC707-1DD1-4CF6-8426-DC7903162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0993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2DBBBE5-EC17-4FD2-AE27-364F44B59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5E4BB368-A9B8-4C4D-8D05-E02126F5EC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C36A37-5F28-47AC-88BA-A152BE34FB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B014E65-226F-4195-8BE2-32051E64C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034648E-DFCC-475D-A3EB-4E2A4752A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8AC3A961-982B-43CB-8F4E-D37129F45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64446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136B752-B25B-44EA-B4B0-15B4C21F9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FBE0933-B099-45C4-B327-3FA3A3F39E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BB1C920-6918-459D-B339-5544597F9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979AEB04-5484-4CF0-9502-E3CAB0DEC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428E47-D52E-453D-8CF1-0BC17328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9232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8D75D2CB-419A-45E4-BCD7-8A174A7517D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12025E4-681B-4E24-919C-6AD6AFE93C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BB3FD8A-5E32-486F-AED6-974B4C09C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0BD46962-6452-4F74-BDB9-DCF8E8B5B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0C6CAE3-EE3D-4C5B-9375-A784317B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649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EBE4D73-3EF5-453C-8382-A0A90D433D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C133FF8-14BA-4C5C-B7E0-12EA9F06D4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D3E719-FF26-4536-B009-59CE01B8B9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A9742F-CE8E-43FC-8CD8-636E28E4F5AB}" type="datetimeFigureOut">
              <a:rPr lang="en-GB" smtClean="0"/>
              <a:t>26/08/2020</a:t>
            </a:fld>
            <a:endParaRPr lang="en-GB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1743607-F0D3-484E-939C-A56D00B24F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B180C6B-238A-4156-B294-5EC5DA901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E5155E-8ED6-47F5-AA38-C98F67C9533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666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E81D4849-E43F-4E1F-810B-F4768D0566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Förbered dig!</a:t>
            </a:r>
            <a:endParaRPr lang="en-GB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2711FCE-B9B8-4022-B213-028455402B0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sv-SE" b="1" dirty="0"/>
              <a:t>Ladda gärna ner Zoom </a:t>
            </a:r>
            <a:r>
              <a:rPr lang="sv-SE" dirty="0"/>
              <a:t>innan </a:t>
            </a:r>
            <a:br>
              <a:rPr lang="sv-SE" dirty="0"/>
            </a:br>
            <a:r>
              <a:rPr lang="sv-SE" dirty="0"/>
              <a:t>(då fungerar fler funktioner)</a:t>
            </a:r>
          </a:p>
          <a:p>
            <a:pPr lvl="1"/>
            <a:r>
              <a:rPr lang="sv-SE" dirty="0"/>
              <a:t>Om du istället går via webbrowser, använd </a:t>
            </a:r>
            <a:r>
              <a:rPr lang="sv-SE" dirty="0" err="1"/>
              <a:t>Chrome</a:t>
            </a:r>
            <a:endParaRPr lang="sv-SE" dirty="0"/>
          </a:p>
          <a:p>
            <a:r>
              <a:rPr lang="sv-SE" dirty="0"/>
              <a:t>Använd </a:t>
            </a:r>
            <a:r>
              <a:rPr lang="sv-SE" b="1" dirty="0"/>
              <a:t>dator</a:t>
            </a:r>
            <a:r>
              <a:rPr lang="sv-SE" dirty="0"/>
              <a:t> (</a:t>
            </a:r>
            <a:r>
              <a:rPr lang="sv-SE" dirty="0" err="1"/>
              <a:t>ipad</a:t>
            </a:r>
            <a:r>
              <a:rPr lang="sv-SE" dirty="0"/>
              <a:t> och mobil ger begränsade funktioner)</a:t>
            </a:r>
          </a:p>
          <a:p>
            <a:r>
              <a:rPr lang="sv-SE" b="1" dirty="0"/>
              <a:t>Headset</a:t>
            </a:r>
            <a:r>
              <a:rPr lang="sv-SE" dirty="0"/>
              <a:t> ger bättre ljud för dig själv och andra</a:t>
            </a:r>
          </a:p>
          <a:p>
            <a:r>
              <a:rPr lang="sv-SE" dirty="0"/>
              <a:t>Sitt </a:t>
            </a:r>
            <a:r>
              <a:rPr lang="sv-SE" b="1" dirty="0"/>
              <a:t>ostörd</a:t>
            </a:r>
            <a:r>
              <a:rPr lang="sv-SE" dirty="0"/>
              <a:t> och skönt</a:t>
            </a:r>
          </a:p>
          <a:p>
            <a:endParaRPr lang="en-GB" dirty="0"/>
          </a:p>
        </p:txBody>
      </p:sp>
      <p:pic>
        <p:nvPicPr>
          <p:cNvPr id="5" name="Bildobjekt 4" descr="En bild som visar bärbar dator, person, elektronik, dator&#10;&#10;Beskrivning genererad med mycket hög exakthet">
            <a:extLst>
              <a:ext uri="{FF2B5EF4-FFF2-40B4-BE49-F238E27FC236}">
                <a16:creationId xmlns:a16="http://schemas.microsoft.com/office/drawing/2014/main" id="{7E4B6150-F868-4B32-BB80-3DE0D49FD6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321893"/>
            <a:ext cx="5334000" cy="300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5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FE367E-A9F9-4CA8-8C1F-A37A4C1A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1. Starta mötet genom att klicka på länken</a:t>
            </a:r>
            <a:endParaRPr lang="en-GB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1C25AA-BCBF-407A-AD79-DF78B87C0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55C8854B-A512-43B3-BC7A-D21E5DC5BF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702" y="1872456"/>
            <a:ext cx="8820150" cy="4257675"/>
          </a:xfrm>
          <a:prstGeom prst="rect">
            <a:avLst/>
          </a:prstGeom>
        </p:spPr>
      </p:pic>
      <p:sp>
        <p:nvSpPr>
          <p:cNvPr id="5" name="Rektangel 4">
            <a:extLst>
              <a:ext uri="{FF2B5EF4-FFF2-40B4-BE49-F238E27FC236}">
                <a16:creationId xmlns:a16="http://schemas.microsoft.com/office/drawing/2014/main" id="{71FDE352-DF9D-4127-81BF-D74097C7C082}"/>
              </a:ext>
            </a:extLst>
          </p:cNvPr>
          <p:cNvSpPr/>
          <p:nvPr/>
        </p:nvSpPr>
        <p:spPr>
          <a:xfrm>
            <a:off x="1123122" y="2782957"/>
            <a:ext cx="4554772" cy="76862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Rak pilkoppling 6">
            <a:extLst>
              <a:ext uri="{FF2B5EF4-FFF2-40B4-BE49-F238E27FC236}">
                <a16:creationId xmlns:a16="http://schemas.microsoft.com/office/drawing/2014/main" id="{DCE366BB-877A-4A11-BDAF-D5BD9E07EBF1}"/>
              </a:ext>
            </a:extLst>
          </p:cNvPr>
          <p:cNvCxnSpPr/>
          <p:nvPr/>
        </p:nvCxnSpPr>
        <p:spPr>
          <a:xfrm flipH="1">
            <a:off x="4507562" y="1519506"/>
            <a:ext cx="2693504" cy="161640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229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31FA162-9190-470D-BBEA-81F8D258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2. Klicka på Öppna Zoom</a:t>
            </a:r>
            <a:endParaRPr lang="en-GB" dirty="0"/>
          </a:p>
        </p:txBody>
      </p:sp>
      <p:pic>
        <p:nvPicPr>
          <p:cNvPr id="5" name="Platshållare för innehåll 4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C2F62CF6-6D70-438A-9010-7DBB54006F0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186" y="1690688"/>
            <a:ext cx="8323350" cy="4351338"/>
          </a:xfr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4C9D7EF5-D3DD-41F0-9E0F-EB8E4B8229D1}"/>
              </a:ext>
            </a:extLst>
          </p:cNvPr>
          <p:cNvSpPr/>
          <p:nvPr/>
        </p:nvSpPr>
        <p:spPr>
          <a:xfrm>
            <a:off x="4966250" y="2622385"/>
            <a:ext cx="1036320" cy="7569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8" name="Rak pilkoppling 7">
            <a:extLst>
              <a:ext uri="{FF2B5EF4-FFF2-40B4-BE49-F238E27FC236}">
                <a16:creationId xmlns:a16="http://schemas.microsoft.com/office/drawing/2014/main" id="{7C362E33-56C1-43AC-A7F0-D86B8F14C43D}"/>
              </a:ext>
            </a:extLst>
          </p:cNvPr>
          <p:cNvCxnSpPr>
            <a:cxnSpLocks/>
          </p:cNvCxnSpPr>
          <p:nvPr/>
        </p:nvCxnSpPr>
        <p:spPr>
          <a:xfrm>
            <a:off x="2604053" y="1350310"/>
            <a:ext cx="2146851" cy="153203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ktangel 6">
            <a:extLst>
              <a:ext uri="{FF2B5EF4-FFF2-40B4-BE49-F238E27FC236}">
                <a16:creationId xmlns:a16="http://schemas.microsoft.com/office/drawing/2014/main" id="{0EAEBA42-F802-46B6-8FAA-6EC651F29D0D}"/>
              </a:ext>
            </a:extLst>
          </p:cNvPr>
          <p:cNvSpPr/>
          <p:nvPr/>
        </p:nvSpPr>
        <p:spPr>
          <a:xfrm>
            <a:off x="2683565" y="5140292"/>
            <a:ext cx="5128592" cy="7569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45C93EF0-600B-446E-BCA1-BBC44BED037F}"/>
              </a:ext>
            </a:extLst>
          </p:cNvPr>
          <p:cNvCxnSpPr>
            <a:cxnSpLocks/>
          </p:cNvCxnSpPr>
          <p:nvPr/>
        </p:nvCxnSpPr>
        <p:spPr>
          <a:xfrm flipH="1">
            <a:off x="8001001" y="4353339"/>
            <a:ext cx="1656521" cy="827518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ruta 12">
            <a:extLst>
              <a:ext uri="{FF2B5EF4-FFF2-40B4-BE49-F238E27FC236}">
                <a16:creationId xmlns:a16="http://schemas.microsoft.com/office/drawing/2014/main" id="{69BA4E1A-87A4-4F3C-8307-911432E934BE}"/>
              </a:ext>
            </a:extLst>
          </p:cNvPr>
          <p:cNvSpPr txBox="1"/>
          <p:nvPr/>
        </p:nvSpPr>
        <p:spPr>
          <a:xfrm>
            <a:off x="9723608" y="4140152"/>
            <a:ext cx="205723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Alternativ</a:t>
            </a:r>
          </a:p>
          <a:p>
            <a:pPr marL="285750" indent="-285750">
              <a:buFontTx/>
              <a:buChar char="-"/>
            </a:pPr>
            <a:r>
              <a:rPr lang="sv-SE" dirty="0"/>
              <a:t>ladda ner Zoom</a:t>
            </a:r>
          </a:p>
          <a:p>
            <a:pPr marL="285750" indent="-285750">
              <a:buFontTx/>
              <a:buChar char="-"/>
            </a:pPr>
            <a:r>
              <a:rPr lang="sv-SE" dirty="0"/>
              <a:t>gå in via browser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0122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72F83F54-EF45-4AA5-AF50-31820A1442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237137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endParaRPr lang="sv-SE" sz="2000" dirty="0"/>
          </a:p>
          <a:p>
            <a:r>
              <a:rPr lang="sv-SE" sz="2000" b="1" dirty="0"/>
              <a:t>Mikrofon </a:t>
            </a:r>
            <a:r>
              <a:rPr lang="sv-SE" sz="2000" dirty="0"/>
              <a:t>– ha den helst avstängd när du inte talar</a:t>
            </a:r>
          </a:p>
          <a:p>
            <a:r>
              <a:rPr lang="sv-SE" sz="2000" b="1" dirty="0"/>
              <a:t>Video </a:t>
            </a:r>
            <a:r>
              <a:rPr lang="sv-SE" sz="2000" dirty="0"/>
              <a:t>– behåll den på, stäng av om ljudet svajar</a:t>
            </a:r>
          </a:p>
          <a:p>
            <a:r>
              <a:rPr lang="sv-SE" sz="2000" b="1" dirty="0" err="1"/>
              <a:t>Participants</a:t>
            </a:r>
            <a:r>
              <a:rPr lang="sv-SE" sz="2000" b="1" dirty="0"/>
              <a:t> </a:t>
            </a:r>
            <a:r>
              <a:rPr lang="sv-SE" sz="2000" dirty="0"/>
              <a:t>– öppna för att se vilka som är här och signalera</a:t>
            </a:r>
          </a:p>
          <a:p>
            <a:r>
              <a:rPr lang="sv-SE" sz="2000" b="1" dirty="0"/>
              <a:t>Chat </a:t>
            </a:r>
            <a:r>
              <a:rPr lang="sv-SE" sz="2000" dirty="0"/>
              <a:t>– öppnas för att skriva och läsa meddelanden</a:t>
            </a:r>
          </a:p>
          <a:p>
            <a:r>
              <a:rPr lang="sv-SE" sz="2000" b="1" dirty="0" err="1"/>
              <a:t>Reactions</a:t>
            </a:r>
            <a:r>
              <a:rPr lang="sv-SE" sz="2000" b="1" dirty="0"/>
              <a:t> </a:t>
            </a:r>
            <a:r>
              <a:rPr lang="sv-SE" sz="2000" dirty="0"/>
              <a:t>-  applådera eller gör tummen upp en stund</a:t>
            </a:r>
          </a:p>
          <a:p>
            <a:endParaRPr lang="sv-SE" sz="2000" b="1" dirty="0"/>
          </a:p>
          <a:p>
            <a:endParaRPr lang="en-GB" dirty="0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41D8A01F-F4D6-4B7E-A58D-790AA4C35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b="1" dirty="0">
                <a:latin typeface="Calibri"/>
                <a:cs typeface="Calibri"/>
              </a:rPr>
              <a:t>Grunderna på </a:t>
            </a:r>
            <a:r>
              <a:rPr lang="sv-SE" sz="4400" b="1" dirty="0">
                <a:latin typeface="Calibri"/>
                <a:cs typeface="Calibri"/>
              </a:rPr>
              <a:t>Zoom</a:t>
            </a:r>
            <a:endParaRPr lang="en-GB" sz="4400" b="1" dirty="0">
              <a:latin typeface="Calibri"/>
              <a:cs typeface="Calibri"/>
            </a:endParaRP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0C211B9F-CE59-43A7-A627-F2B1D0D78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3C6E6-4335-4428-AB21-BBACF8148F3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 descr="Bildresultat för kapten zoom">
            <a:extLst>
              <a:ext uri="{FF2B5EF4-FFF2-40B4-BE49-F238E27FC236}">
                <a16:creationId xmlns:a16="http://schemas.microsoft.com/office/drawing/2014/main" id="{6135FCF5-0D4F-47DA-A8A3-02B3F619B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7963" y="2059890"/>
            <a:ext cx="3177076" cy="178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145ADFA-2331-4384-B1E5-BA1DC9D4FE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221" y="5059023"/>
            <a:ext cx="10610850" cy="1000125"/>
          </a:xfrm>
          <a:prstGeom prst="rect">
            <a:avLst/>
          </a:prstGeom>
        </p:spPr>
      </p:pic>
      <p:sp>
        <p:nvSpPr>
          <p:cNvPr id="13" name="Pil: nedåt 12">
            <a:extLst>
              <a:ext uri="{FF2B5EF4-FFF2-40B4-BE49-F238E27FC236}">
                <a16:creationId xmlns:a16="http://schemas.microsoft.com/office/drawing/2014/main" id="{3044429B-9DCA-4AAB-8318-3EA2BDF2F46E}"/>
              </a:ext>
            </a:extLst>
          </p:cNvPr>
          <p:cNvSpPr/>
          <p:nvPr/>
        </p:nvSpPr>
        <p:spPr>
          <a:xfrm>
            <a:off x="1343049" y="4716470"/>
            <a:ext cx="351693" cy="669325"/>
          </a:xfrm>
          <a:prstGeom prst="downArrow">
            <a:avLst/>
          </a:prstGeom>
          <a:solidFill>
            <a:srgbClr val="66FF66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  <p:sp>
        <p:nvSpPr>
          <p:cNvPr id="14" name="Pil: nedåt 13">
            <a:extLst>
              <a:ext uri="{FF2B5EF4-FFF2-40B4-BE49-F238E27FC236}">
                <a16:creationId xmlns:a16="http://schemas.microsoft.com/office/drawing/2014/main" id="{D507A2DE-8466-4838-8343-CE15DCA70FC5}"/>
              </a:ext>
            </a:extLst>
          </p:cNvPr>
          <p:cNvSpPr/>
          <p:nvPr/>
        </p:nvSpPr>
        <p:spPr>
          <a:xfrm>
            <a:off x="662353" y="4716471"/>
            <a:ext cx="351693" cy="669325"/>
          </a:xfrm>
          <a:prstGeom prst="downArrow">
            <a:avLst/>
          </a:prstGeom>
          <a:solidFill>
            <a:srgbClr val="66FF66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  <p:sp>
        <p:nvSpPr>
          <p:cNvPr id="17" name="Pil: nedåt 9">
            <a:extLst>
              <a:ext uri="{FF2B5EF4-FFF2-40B4-BE49-F238E27FC236}">
                <a16:creationId xmlns:a16="http://schemas.microsoft.com/office/drawing/2014/main" id="{FEC6AB85-58A8-4752-A6EC-5101D2BBB634}"/>
              </a:ext>
            </a:extLst>
          </p:cNvPr>
          <p:cNvSpPr/>
          <p:nvPr/>
        </p:nvSpPr>
        <p:spPr>
          <a:xfrm rot="1817477">
            <a:off x="7569436" y="4322232"/>
            <a:ext cx="351693" cy="669325"/>
          </a:xfrm>
          <a:prstGeom prst="downArrow">
            <a:avLst/>
          </a:prstGeom>
          <a:solidFill>
            <a:srgbClr val="66FF66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  <p:sp>
        <p:nvSpPr>
          <p:cNvPr id="23" name="Pil: nedåt 22">
            <a:extLst>
              <a:ext uri="{FF2B5EF4-FFF2-40B4-BE49-F238E27FC236}">
                <a16:creationId xmlns:a16="http://schemas.microsoft.com/office/drawing/2014/main" id="{D20E2836-66EC-4FA3-AB6F-AC4B243C0F9F}"/>
              </a:ext>
            </a:extLst>
          </p:cNvPr>
          <p:cNvSpPr/>
          <p:nvPr/>
        </p:nvSpPr>
        <p:spPr>
          <a:xfrm>
            <a:off x="6656028" y="4724360"/>
            <a:ext cx="351693" cy="669325"/>
          </a:xfrm>
          <a:prstGeom prst="downArrow">
            <a:avLst/>
          </a:prstGeom>
          <a:solidFill>
            <a:srgbClr val="66FF66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  <p:sp>
        <p:nvSpPr>
          <p:cNvPr id="24" name="Pil: nedåt 23">
            <a:extLst>
              <a:ext uri="{FF2B5EF4-FFF2-40B4-BE49-F238E27FC236}">
                <a16:creationId xmlns:a16="http://schemas.microsoft.com/office/drawing/2014/main" id="{F4298C1A-9DEA-451C-9FAF-47A95FFD140B}"/>
              </a:ext>
            </a:extLst>
          </p:cNvPr>
          <p:cNvSpPr/>
          <p:nvPr/>
        </p:nvSpPr>
        <p:spPr>
          <a:xfrm>
            <a:off x="5323817" y="4745114"/>
            <a:ext cx="351693" cy="669325"/>
          </a:xfrm>
          <a:prstGeom prst="downArrow">
            <a:avLst/>
          </a:prstGeom>
          <a:solidFill>
            <a:srgbClr val="66FF66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1200"/>
              </a:spcBef>
            </a:pPr>
            <a:endParaRPr lang="sv-SE" sz="2400" err="1"/>
          </a:p>
        </p:txBody>
      </p:sp>
    </p:spTree>
    <p:extLst>
      <p:ext uri="{BB962C8B-B14F-4D97-AF65-F5344CB8AC3E}">
        <p14:creationId xmlns:p14="http://schemas.microsoft.com/office/powerpoint/2010/main" val="9898341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Google Shape;152;p16"/>
          <p:cNvPicPr preferRelativeResize="0"/>
          <p:nvPr/>
        </p:nvPicPr>
        <p:blipFill rotWithShape="1">
          <a:blip r:embed="rId3">
            <a:alphaModFix/>
          </a:blip>
          <a:srcRect t="32689"/>
          <a:stretch/>
        </p:blipFill>
        <p:spPr>
          <a:xfrm>
            <a:off x="6519299" y="2240028"/>
            <a:ext cx="3391917" cy="3860734"/>
          </a:xfrm>
          <a:prstGeom prst="rect">
            <a:avLst/>
          </a:prstGeom>
          <a:noFill/>
          <a:ln>
            <a:noFill/>
          </a:ln>
          <a:effectLst>
            <a:outerShdw blurRad="292100" dist="139700" dir="2700000" algn="tl" rotWithShape="0">
              <a:srgbClr val="333333">
                <a:alpha val="64313"/>
              </a:srgbClr>
            </a:outerShdw>
          </a:effectLst>
        </p:spPr>
      </p:pic>
      <p:pic>
        <p:nvPicPr>
          <p:cNvPr id="153" name="Google Shape;153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35036" y="2382076"/>
            <a:ext cx="5520435" cy="79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16"/>
          <p:cNvSpPr/>
          <p:nvPr/>
        </p:nvSpPr>
        <p:spPr>
          <a:xfrm>
            <a:off x="1828800" y="2342736"/>
            <a:ext cx="1174287" cy="966994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6"/>
          <p:cNvSpPr txBox="1"/>
          <p:nvPr/>
        </p:nvSpPr>
        <p:spPr>
          <a:xfrm>
            <a:off x="457299" y="528401"/>
            <a:ext cx="10585500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sv-SE" sz="48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Participants</a:t>
            </a:r>
            <a:r>
              <a:rPr lang="sv-SE" sz="48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–</a:t>
            </a:r>
            <a:br>
              <a:rPr lang="sv-SE" sz="48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sv-SE" sz="48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för att signalera</a:t>
            </a:r>
            <a:endParaRPr sz="4800" b="1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56" name="Google Shape;156;p16"/>
          <p:cNvSpPr/>
          <p:nvPr/>
        </p:nvSpPr>
        <p:spPr>
          <a:xfrm>
            <a:off x="6533472" y="4952396"/>
            <a:ext cx="3554626" cy="1316597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6"/>
          <p:cNvSpPr txBox="1"/>
          <p:nvPr/>
        </p:nvSpPr>
        <p:spPr>
          <a:xfrm>
            <a:off x="457299" y="3419721"/>
            <a:ext cx="5866423" cy="175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</a:pPr>
            <a:r>
              <a:rPr lang="sv-SE" sz="24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 </a:t>
            </a:r>
            <a:r>
              <a:rPr lang="sv-SE" sz="24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participant</a:t>
            </a:r>
            <a:r>
              <a:rPr lang="sv-SE" sz="24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list kan du signalera något, </a:t>
            </a:r>
          </a:p>
          <a:p>
            <a: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</a:pPr>
            <a:r>
              <a:rPr lang="sv-SE" sz="24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tex räcka upp handen.</a:t>
            </a:r>
            <a:br>
              <a:rPr lang="sv-SE" sz="24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endParaRPr sz="1400" dirty="0"/>
          </a:p>
        </p:txBody>
      </p:sp>
      <p:cxnSp>
        <p:nvCxnSpPr>
          <p:cNvPr id="158" name="Google Shape;158;p16"/>
          <p:cNvCxnSpPr>
            <a:cxnSpLocks/>
          </p:cNvCxnSpPr>
          <p:nvPr/>
        </p:nvCxnSpPr>
        <p:spPr>
          <a:xfrm>
            <a:off x="5234612" y="4002842"/>
            <a:ext cx="1527200" cy="1683354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59" name="Google Shape;159;p16"/>
          <p:cNvSpPr txBox="1"/>
          <p:nvPr/>
        </p:nvSpPr>
        <p:spPr>
          <a:xfrm>
            <a:off x="9427662" y="2342736"/>
            <a:ext cx="2714937" cy="1477287"/>
          </a:xfrm>
          <a:prstGeom prst="rect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accent1"/>
            </a:solidFill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sv-SE" sz="18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Vill du ändra namn?  Håll din  pilmarkören vid ditt namn</a:t>
            </a:r>
            <a:r>
              <a:rPr lang="sv-SE" sz="1800" b="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, så dyker knappen </a:t>
            </a:r>
            <a:r>
              <a:rPr lang="sv-SE" sz="1800" b="1" dirty="0" err="1">
                <a:latin typeface="Raleway"/>
                <a:ea typeface="Raleway"/>
                <a:cs typeface="Raleway"/>
                <a:sym typeface="Raleway"/>
              </a:rPr>
              <a:t>More</a:t>
            </a:r>
            <a:r>
              <a:rPr lang="sv-SE" sz="1800" dirty="0">
                <a:latin typeface="Raleway"/>
                <a:ea typeface="Raleway"/>
                <a:cs typeface="Raleway"/>
                <a:sym typeface="Raleway"/>
              </a:rPr>
              <a:t>, klicka sen </a:t>
            </a:r>
            <a:r>
              <a:rPr lang="sv-SE" sz="1800" dirty="0" err="1">
                <a:latin typeface="Raleway"/>
                <a:ea typeface="Raleway"/>
                <a:cs typeface="Raleway"/>
                <a:sym typeface="Raleway"/>
              </a:rPr>
              <a:t>Rename</a:t>
            </a:r>
            <a:r>
              <a:rPr lang="sv-SE" sz="1800" dirty="0">
                <a:latin typeface="Raleway"/>
                <a:ea typeface="Raleway"/>
                <a:cs typeface="Raleway"/>
                <a:sym typeface="Raleway"/>
              </a:rPr>
              <a:t>.</a:t>
            </a:r>
            <a:endParaRPr sz="1800" b="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60" name="Google Shape;160;p16"/>
          <p:cNvSpPr/>
          <p:nvPr/>
        </p:nvSpPr>
        <p:spPr>
          <a:xfrm>
            <a:off x="8654902" y="1573619"/>
            <a:ext cx="45719" cy="45719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1" name="Google Shape;161;p16"/>
          <p:cNvCxnSpPr/>
          <p:nvPr/>
        </p:nvCxnSpPr>
        <p:spPr>
          <a:xfrm rot="10800000">
            <a:off x="9186531" y="1405388"/>
            <a:ext cx="106325" cy="21395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3" name="Bildobjekt 2" descr="En bild som visar skärmbild&#10;&#10;Beskrivning genererad med mycket hög exakthet">
            <a:extLst>
              <a:ext uri="{FF2B5EF4-FFF2-40B4-BE49-F238E27FC236}">
                <a16:creationId xmlns:a16="http://schemas.microsoft.com/office/drawing/2014/main" id="{EDC9EB11-25C5-4163-9A9B-88007E49E99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>
          <a:xfrm>
            <a:off x="6519299" y="620329"/>
            <a:ext cx="3391917" cy="1654260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cxnSp>
        <p:nvCxnSpPr>
          <p:cNvPr id="14" name="Google Shape;158;p16">
            <a:extLst>
              <a:ext uri="{FF2B5EF4-FFF2-40B4-BE49-F238E27FC236}">
                <a16:creationId xmlns:a16="http://schemas.microsoft.com/office/drawing/2014/main" id="{6C64582F-08E1-4FAC-A3CC-5513ECE39218}"/>
              </a:ext>
            </a:extLst>
          </p:cNvPr>
          <p:cNvCxnSpPr>
            <a:cxnSpLocks/>
          </p:cNvCxnSpPr>
          <p:nvPr/>
        </p:nvCxnSpPr>
        <p:spPr>
          <a:xfrm flipV="1">
            <a:off x="6957389" y="1596479"/>
            <a:ext cx="2122986" cy="4014215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69BCB81-5C0C-4745-B8E1-1266396C056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50003" y="975277"/>
            <a:ext cx="955318" cy="299428"/>
          </a:xfrm>
          <a:prstGeom prst="rect">
            <a:avLst/>
          </a:prstGeom>
        </p:spPr>
      </p:pic>
      <p:cxnSp>
        <p:nvCxnSpPr>
          <p:cNvPr id="12" name="Rak pilkoppling 11">
            <a:extLst>
              <a:ext uri="{FF2B5EF4-FFF2-40B4-BE49-F238E27FC236}">
                <a16:creationId xmlns:a16="http://schemas.microsoft.com/office/drawing/2014/main" id="{D69034FD-6E12-4BB3-A5DF-C964D13D0C03}"/>
              </a:ext>
            </a:extLst>
          </p:cNvPr>
          <p:cNvCxnSpPr>
            <a:cxnSpLocks/>
          </p:cNvCxnSpPr>
          <p:nvPr/>
        </p:nvCxnSpPr>
        <p:spPr>
          <a:xfrm flipH="1" flipV="1">
            <a:off x="10088098" y="1210363"/>
            <a:ext cx="1043143" cy="10642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660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/>
          <p:nvPr/>
        </p:nvSpPr>
        <p:spPr>
          <a:xfrm>
            <a:off x="-796027" y="3605763"/>
            <a:ext cx="10585500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sv-SE" sz="60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Chatt</a:t>
            </a:r>
            <a:endParaRPr sz="6000" b="1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168" name="Google Shape;168;p17" descr="En bild som visar skärm, skärmbild, vägg, inomhus&#10;&#10;Beskrivning genererad med mycket hög exakthe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21651" y="1155672"/>
            <a:ext cx="9523509" cy="5041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7"/>
          <p:cNvSpPr/>
          <p:nvPr/>
        </p:nvSpPr>
        <p:spPr>
          <a:xfrm>
            <a:off x="4986500" y="5716567"/>
            <a:ext cx="793813" cy="624450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17"/>
          <p:cNvSpPr/>
          <p:nvPr/>
        </p:nvSpPr>
        <p:spPr>
          <a:xfrm>
            <a:off x="7945031" y="4014962"/>
            <a:ext cx="2451298" cy="2464797"/>
          </a:xfrm>
          <a:prstGeom prst="rect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1" name="Google Shape;171;p17"/>
          <p:cNvCxnSpPr>
            <a:cxnSpLocks/>
          </p:cNvCxnSpPr>
          <p:nvPr/>
        </p:nvCxnSpPr>
        <p:spPr>
          <a:xfrm>
            <a:off x="5634574" y="5716567"/>
            <a:ext cx="2616797" cy="361921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172" name="Google Shape;172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spcBef>
                <a:spcPts val="0"/>
              </a:spcBef>
              <a:buClr>
                <a:schemeClr val="dk1"/>
              </a:buClr>
              <a:buSzPts val="1800"/>
            </a:pPr>
            <a:r>
              <a:rPr lang="sv-SE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Speaker </a:t>
            </a:r>
            <a:r>
              <a:rPr lang="sv-SE" b="1" dirty="0" err="1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View</a:t>
            </a:r>
            <a:r>
              <a:rPr lang="sv-SE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 / </a:t>
            </a:r>
            <a:r>
              <a:rPr lang="sv-SE" b="1" dirty="0" err="1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Gallery</a:t>
            </a:r>
            <a:r>
              <a:rPr lang="sv-SE" b="1" dirty="0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sv-SE" b="1" dirty="0" err="1">
                <a:solidFill>
                  <a:srgbClr val="00B050"/>
                </a:solidFill>
                <a:latin typeface="Raleway"/>
                <a:ea typeface="Raleway"/>
                <a:cs typeface="Raleway"/>
                <a:sym typeface="Raleway"/>
              </a:rPr>
              <a:t>view</a:t>
            </a:r>
            <a:r>
              <a:rPr lang="sv-SE" b="1" dirty="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, Chat</a:t>
            </a:r>
            <a:endParaRPr b="1" dirty="0">
              <a:solidFill>
                <a:srgbClr val="00B05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B858425E-F649-46BB-874C-F16B52A4BE42}"/>
              </a:ext>
            </a:extLst>
          </p:cNvPr>
          <p:cNvSpPr/>
          <p:nvPr/>
        </p:nvSpPr>
        <p:spPr>
          <a:xfrm>
            <a:off x="6781800" y="1393371"/>
            <a:ext cx="1163231" cy="587829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Rak koppling 2">
            <a:extLst>
              <a:ext uri="{FF2B5EF4-FFF2-40B4-BE49-F238E27FC236}">
                <a16:creationId xmlns:a16="http://schemas.microsoft.com/office/drawing/2014/main" id="{C115483D-E86C-4C33-B9A8-A19CCC62E689}"/>
              </a:ext>
            </a:extLst>
          </p:cNvPr>
          <p:cNvCxnSpPr/>
          <p:nvPr/>
        </p:nvCxnSpPr>
        <p:spPr>
          <a:xfrm>
            <a:off x="974035" y="4760843"/>
            <a:ext cx="5466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ktangel 4">
            <a:extLst>
              <a:ext uri="{FF2B5EF4-FFF2-40B4-BE49-F238E27FC236}">
                <a16:creationId xmlns:a16="http://schemas.microsoft.com/office/drawing/2014/main" id="{AA7CCCC2-0228-41BB-A2AE-82EBE0D8EA93}"/>
              </a:ext>
            </a:extLst>
          </p:cNvPr>
          <p:cNvSpPr/>
          <p:nvPr/>
        </p:nvSpPr>
        <p:spPr>
          <a:xfrm flipV="1">
            <a:off x="964096" y="4653363"/>
            <a:ext cx="685800" cy="7766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64887ED4-3A8B-45DD-A032-1AD714DD2387}"/>
              </a:ext>
            </a:extLst>
          </p:cNvPr>
          <p:cNvSpPr/>
          <p:nvPr/>
        </p:nvSpPr>
        <p:spPr>
          <a:xfrm>
            <a:off x="8497957" y="2256183"/>
            <a:ext cx="357808" cy="69574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bg2"/>
              </a:solidFill>
            </a:endParaRPr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33CFC7E0-D67B-4A99-8EE7-9DFE56433CE6}"/>
              </a:ext>
            </a:extLst>
          </p:cNvPr>
          <p:cNvSpPr/>
          <p:nvPr/>
        </p:nvSpPr>
        <p:spPr>
          <a:xfrm>
            <a:off x="8832286" y="4815632"/>
            <a:ext cx="6767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sv-SE" b="1" dirty="0">
                <a:solidFill>
                  <a:srgbClr val="FF0000"/>
                </a:solidFill>
                <a:latin typeface="Raleway"/>
                <a:ea typeface="Raleway"/>
                <a:cs typeface="Raleway"/>
                <a:sym typeface="Raleway"/>
              </a:rPr>
              <a:t>Chat</a:t>
            </a:r>
            <a:endParaRPr lang="en-GB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6EF74617-2C84-4D1B-998F-C1802BFDFFFD}"/>
              </a:ext>
            </a:extLst>
          </p:cNvPr>
          <p:cNvSpPr txBox="1"/>
          <p:nvPr/>
        </p:nvSpPr>
        <p:spPr>
          <a:xfrm>
            <a:off x="2090928" y="2080359"/>
            <a:ext cx="3864863" cy="1938992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sv-SE" sz="2400" b="1" dirty="0"/>
              <a:t>Speaker </a:t>
            </a:r>
            <a:r>
              <a:rPr lang="sv-SE" sz="2400" b="1" dirty="0" err="1"/>
              <a:t>View</a:t>
            </a:r>
            <a:r>
              <a:rPr lang="sv-SE" sz="2400" b="1" dirty="0"/>
              <a:t> </a:t>
            </a:r>
            <a:r>
              <a:rPr lang="sv-SE" sz="2400" dirty="0"/>
              <a:t>= stor bild </a:t>
            </a:r>
            <a:r>
              <a:rPr lang="sv-SE" sz="2400" u="sng" dirty="0"/>
              <a:t>på den som pratar</a:t>
            </a:r>
            <a:br>
              <a:rPr lang="sv-SE" sz="2400" dirty="0"/>
            </a:br>
            <a:endParaRPr lang="sv-SE" sz="2400" dirty="0"/>
          </a:p>
          <a:p>
            <a:r>
              <a:rPr lang="sv-SE" sz="2400" b="1" dirty="0" err="1"/>
              <a:t>Gallery</a:t>
            </a:r>
            <a:r>
              <a:rPr lang="sv-SE" sz="2400" b="1" dirty="0"/>
              <a:t> </a:t>
            </a:r>
            <a:r>
              <a:rPr lang="sv-SE" sz="2400" b="1" dirty="0" err="1"/>
              <a:t>View</a:t>
            </a:r>
            <a:r>
              <a:rPr lang="sv-SE" sz="2400" b="1" dirty="0"/>
              <a:t> </a:t>
            </a:r>
            <a:r>
              <a:rPr lang="sv-SE" sz="2400" dirty="0"/>
              <a:t>= lika stora </a:t>
            </a:r>
            <a:r>
              <a:rPr lang="sv-SE" sz="2400" u="sng" dirty="0"/>
              <a:t>bilder på alla</a:t>
            </a:r>
            <a:endParaRPr lang="en-GB" sz="2400" u="sng" dirty="0"/>
          </a:p>
        </p:txBody>
      </p:sp>
      <p:cxnSp>
        <p:nvCxnSpPr>
          <p:cNvPr id="10" name="Rak pilkoppling 9">
            <a:extLst>
              <a:ext uri="{FF2B5EF4-FFF2-40B4-BE49-F238E27FC236}">
                <a16:creationId xmlns:a16="http://schemas.microsoft.com/office/drawing/2014/main" id="{94927338-0656-4E30-92BB-A848E79EE4F6}"/>
              </a:ext>
            </a:extLst>
          </p:cNvPr>
          <p:cNvCxnSpPr/>
          <p:nvPr/>
        </p:nvCxnSpPr>
        <p:spPr>
          <a:xfrm flipV="1">
            <a:off x="5357521" y="1981200"/>
            <a:ext cx="1285017" cy="344557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ruta 7">
            <a:extLst>
              <a:ext uri="{FF2B5EF4-FFF2-40B4-BE49-F238E27FC236}">
                <a16:creationId xmlns:a16="http://schemas.microsoft.com/office/drawing/2014/main" id="{7FE45E54-91EB-43E6-BFDD-99BB9AA97AED}"/>
              </a:ext>
            </a:extLst>
          </p:cNvPr>
          <p:cNvSpPr txBox="1"/>
          <p:nvPr/>
        </p:nvSpPr>
        <p:spPr>
          <a:xfrm>
            <a:off x="4246970" y="4537947"/>
            <a:ext cx="79381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900" dirty="0" err="1">
                <a:solidFill>
                  <a:schemeClr val="bg1"/>
                </a:solidFill>
              </a:rPr>
              <a:t>xxxxxxxxxxx</a:t>
            </a:r>
            <a:endParaRPr lang="sv-SE" sz="9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867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latshållare för innehåll 8">
            <a:extLst>
              <a:ext uri="{FF2B5EF4-FFF2-40B4-BE49-F238E27FC236}">
                <a16:creationId xmlns:a16="http://schemas.microsoft.com/office/drawing/2014/main" id="{DFF06AA0-4DAB-4C72-957A-6A583D23011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55617" y="5054107"/>
            <a:ext cx="7248525" cy="704850"/>
          </a:xfrm>
          <a:prstGeom prst="rect">
            <a:avLst/>
          </a:prstGeom>
        </p:spPr>
      </p:pic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8641D67-5543-4909-92D6-E8CD54988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March 2020</a:t>
            </a:r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C9D68233-3DB8-4BB5-9225-C979986A3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5FB11757-1F5F-4B88-9050-3BC0340EC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4400" b="1" err="1">
                <a:latin typeface="Calibri"/>
                <a:cs typeface="Calibri"/>
              </a:rPr>
              <a:t>Annotate</a:t>
            </a:r>
            <a:endParaRPr lang="en-GB" sz="4400" b="1">
              <a:latin typeface="Calibri"/>
              <a:cs typeface="Calibri"/>
            </a:endParaRPr>
          </a:p>
        </p:txBody>
      </p:sp>
      <p:pic>
        <p:nvPicPr>
          <p:cNvPr id="8" name="Bildobjekt 7" descr="En bild som visar skärmbild&#10;&#10;Automatiskt genererad beskrivning">
            <a:extLst>
              <a:ext uri="{FF2B5EF4-FFF2-40B4-BE49-F238E27FC236}">
                <a16:creationId xmlns:a16="http://schemas.microsoft.com/office/drawing/2014/main" id="{8E0DF7EF-1B38-4CFE-8A35-3CF6D6DC0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2422" y="1827578"/>
            <a:ext cx="7461955" cy="2604205"/>
          </a:xfrm>
          <a:prstGeom prst="rect">
            <a:avLst/>
          </a:prstGeom>
        </p:spPr>
      </p:pic>
      <p:sp>
        <p:nvSpPr>
          <p:cNvPr id="2" name="Platshållare för bildnummer 1">
            <a:extLst>
              <a:ext uri="{FF2B5EF4-FFF2-40B4-BE49-F238E27FC236}">
                <a16:creationId xmlns:a16="http://schemas.microsoft.com/office/drawing/2014/main" id="{4F8108A4-51DF-4EFA-BA76-29E0D56E77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980423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05760" y="1955946"/>
            <a:ext cx="4200000" cy="2428571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3"/>
          <p:cNvSpPr/>
          <p:nvPr/>
        </p:nvSpPr>
        <p:spPr>
          <a:xfrm>
            <a:off x="1817230" y="3589640"/>
            <a:ext cx="321275" cy="889914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3"/>
          <p:cNvSpPr/>
          <p:nvPr/>
        </p:nvSpPr>
        <p:spPr>
          <a:xfrm>
            <a:off x="1817230" y="3204519"/>
            <a:ext cx="2894813" cy="385121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3"/>
          <p:cNvSpPr txBox="1"/>
          <p:nvPr/>
        </p:nvSpPr>
        <p:spPr>
          <a:xfrm>
            <a:off x="515938" y="600725"/>
            <a:ext cx="10585500" cy="1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sv-SE" sz="6000" b="1" i="0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Virtuell bakgrund</a:t>
            </a:r>
            <a:endParaRPr sz="6000" b="1" i="0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255" name="Google Shape;255;p13" descr="En bild som visar skärmbild&#10;&#10;Beskrivning genererad med mycket hög exakthe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12043" y="1840517"/>
            <a:ext cx="7378357" cy="438815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1A9CA5D6-8BEA-4585-925B-30D2D02EA938}"/>
              </a:ext>
            </a:extLst>
          </p:cNvPr>
          <p:cNvSpPr txBox="1"/>
          <p:nvPr/>
        </p:nvSpPr>
        <p:spPr>
          <a:xfrm>
            <a:off x="778434" y="4896304"/>
            <a:ext cx="45929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Virtuell bakgrund fungerar inte på alla datorer, </a:t>
            </a:r>
            <a:br>
              <a:rPr lang="sv-SE" dirty="0"/>
            </a:br>
            <a:r>
              <a:rPr lang="sv-SE" dirty="0"/>
              <a:t>och kräver ibland green </a:t>
            </a:r>
            <a:r>
              <a:rPr lang="sv-SE" dirty="0" err="1"/>
              <a:t>screen</a:t>
            </a:r>
            <a:r>
              <a:rPr lang="sv-SE" dirty="0"/>
              <a:t>.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EE94B94-22A1-403F-A863-2F16BB4E3EC7}"/>
              </a:ext>
            </a:extLst>
          </p:cNvPr>
          <p:cNvSpPr txBox="1"/>
          <p:nvPr/>
        </p:nvSpPr>
        <p:spPr>
          <a:xfrm>
            <a:off x="10566400" y="4429760"/>
            <a:ext cx="762000" cy="109748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5C004FE2-C6BE-454F-8846-5A41BA62C1AD}"/>
              </a:ext>
            </a:extLst>
          </p:cNvPr>
          <p:cNvSpPr txBox="1"/>
          <p:nvPr/>
        </p:nvSpPr>
        <p:spPr>
          <a:xfrm>
            <a:off x="10566400" y="5219470"/>
            <a:ext cx="762000" cy="10974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8203FFF-2C9C-44AC-A128-D40A8F04FB46}"/>
              </a:ext>
            </a:extLst>
          </p:cNvPr>
          <p:cNvSpPr txBox="1"/>
          <p:nvPr/>
        </p:nvSpPr>
        <p:spPr>
          <a:xfrm>
            <a:off x="10535920" y="6004100"/>
            <a:ext cx="314960" cy="18132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6267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1" name="Google Shape;191;p8"/>
          <p:cNvGrpSpPr/>
          <p:nvPr/>
        </p:nvGrpSpPr>
        <p:grpSpPr>
          <a:xfrm>
            <a:off x="757654" y="2217683"/>
            <a:ext cx="4301196" cy="4062018"/>
            <a:chOff x="3748381" y="1962439"/>
            <a:chExt cx="4695238" cy="4609525"/>
          </a:xfrm>
        </p:grpSpPr>
        <p:pic>
          <p:nvPicPr>
            <p:cNvPr id="192" name="Google Shape;192;p8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748381" y="1962439"/>
              <a:ext cx="4695238" cy="46095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3" name="Google Shape;193;p8"/>
            <p:cNvSpPr/>
            <p:nvPr/>
          </p:nvSpPr>
          <p:spPr>
            <a:xfrm>
              <a:off x="4646141" y="5682050"/>
              <a:ext cx="321275" cy="889914"/>
            </a:xfrm>
            <a:prstGeom prst="rect">
              <a:avLst/>
            </a:prstGeom>
            <a:noFill/>
            <a:ln w="762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p8"/>
            <p:cNvSpPr/>
            <p:nvPr/>
          </p:nvSpPr>
          <p:spPr>
            <a:xfrm>
              <a:off x="4646140" y="2115066"/>
              <a:ext cx="3558746" cy="3535979"/>
            </a:xfrm>
            <a:prstGeom prst="rect">
              <a:avLst/>
            </a:prstGeom>
            <a:noFill/>
            <a:ln w="76200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95" name="Google Shape;195;p8"/>
          <p:cNvSpPr txBox="1"/>
          <p:nvPr/>
        </p:nvSpPr>
        <p:spPr>
          <a:xfrm>
            <a:off x="515938" y="365125"/>
            <a:ext cx="10585556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sv-SE" sz="40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Ljudinställningar</a:t>
            </a:r>
            <a:r>
              <a:rPr lang="sv-SE" sz="40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br>
              <a:rPr lang="sv-SE" sz="40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sv-SE" sz="20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lang="sv-SE" sz="20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lang="sv-SE" sz="20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 du inte hör eller hörs</a:t>
            </a:r>
            <a:endParaRPr sz="400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" name="Google Shape;204;p11">
            <a:extLst>
              <a:ext uri="{FF2B5EF4-FFF2-40B4-BE49-F238E27FC236}">
                <a16:creationId xmlns:a16="http://schemas.microsoft.com/office/drawing/2014/main" id="{5140E018-C6D6-44B7-AB65-E32FB5199446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56445" y="2719061"/>
            <a:ext cx="4303810" cy="3462373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93;p8">
            <a:extLst>
              <a:ext uri="{FF2B5EF4-FFF2-40B4-BE49-F238E27FC236}">
                <a16:creationId xmlns:a16="http://schemas.microsoft.com/office/drawing/2014/main" id="{A28B41E3-4DB2-49D7-9464-B6DE1113D902}"/>
              </a:ext>
            </a:extLst>
          </p:cNvPr>
          <p:cNvSpPr/>
          <p:nvPr/>
        </p:nvSpPr>
        <p:spPr>
          <a:xfrm>
            <a:off x="8855765" y="5098775"/>
            <a:ext cx="506895" cy="775251"/>
          </a:xfrm>
          <a:prstGeom prst="rect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95E4604-E5B2-41B4-BC76-0195E880F373}"/>
              </a:ext>
            </a:extLst>
          </p:cNvPr>
          <p:cNvSpPr txBox="1"/>
          <p:nvPr/>
        </p:nvSpPr>
        <p:spPr>
          <a:xfrm>
            <a:off x="680577" y="1557690"/>
            <a:ext cx="51281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I Zoom: klicka på pilen och ser till att ha rätt mikrofon och högtalare/hörlurar.         </a:t>
            </a:r>
            <a:endParaRPr lang="en-GB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71C3D4A-6949-4876-834D-A7C0CA612C02}"/>
              </a:ext>
            </a:extLst>
          </p:cNvPr>
          <p:cNvSpPr txBox="1"/>
          <p:nvPr/>
        </p:nvSpPr>
        <p:spPr>
          <a:xfrm>
            <a:off x="6836713" y="1557690"/>
            <a:ext cx="46074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På din dator: klicka på trumpeten och se till att </a:t>
            </a:r>
            <a:br>
              <a:rPr lang="sv-SE" dirty="0"/>
            </a:br>
            <a:r>
              <a:rPr lang="sv-SE" dirty="0"/>
              <a:t>ha rätt inställning.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1802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g7f24332fc4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64550"/>
            <a:ext cx="8727151" cy="4971976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211" name="Google Shape;211;g7f24332fc4_0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54752" y="790600"/>
            <a:ext cx="3172850" cy="5831675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cxnSp>
        <p:nvCxnSpPr>
          <p:cNvPr id="212" name="Google Shape;212;g7f24332fc4_0_0"/>
          <p:cNvCxnSpPr/>
          <p:nvPr/>
        </p:nvCxnSpPr>
        <p:spPr>
          <a:xfrm rot="10800000" flipH="1">
            <a:off x="5483945" y="1371930"/>
            <a:ext cx="3493200" cy="2829000"/>
          </a:xfrm>
          <a:prstGeom prst="straightConnector1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214" name="Google Shape;214;g7f24332fc4_0_0"/>
          <p:cNvCxnSpPr/>
          <p:nvPr/>
        </p:nvCxnSpPr>
        <p:spPr>
          <a:xfrm>
            <a:off x="3750475" y="6279350"/>
            <a:ext cx="1650000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215" name="Google Shape;215;g7f24332fc4_0_0"/>
          <p:cNvSpPr/>
          <p:nvPr/>
        </p:nvSpPr>
        <p:spPr>
          <a:xfrm>
            <a:off x="3750475" y="2164550"/>
            <a:ext cx="3364800" cy="514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g7f24332fc4_0_0"/>
          <p:cNvSpPr/>
          <p:nvPr/>
        </p:nvSpPr>
        <p:spPr>
          <a:xfrm>
            <a:off x="3750475" y="4867275"/>
            <a:ext cx="3364800" cy="514200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" name="Google Shape;195;p8">
            <a:extLst>
              <a:ext uri="{FF2B5EF4-FFF2-40B4-BE49-F238E27FC236}">
                <a16:creationId xmlns:a16="http://schemas.microsoft.com/office/drawing/2014/main" id="{C4C75318-41B5-4824-BE10-C5BE0DBAEE84}"/>
              </a:ext>
            </a:extLst>
          </p:cNvPr>
          <p:cNvSpPr txBox="1"/>
          <p:nvPr/>
        </p:nvSpPr>
        <p:spPr>
          <a:xfrm>
            <a:off x="368793" y="374430"/>
            <a:ext cx="10585556" cy="1047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</a:pPr>
            <a:r>
              <a:rPr lang="sv-SE" sz="4000" b="1" i="0" u="none" strike="noStrike" cap="none" dirty="0" err="1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Ljudinställningar</a:t>
            </a:r>
            <a:r>
              <a:rPr lang="sv-SE" sz="40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br>
              <a:rPr lang="sv-SE" sz="4000" b="1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sv-SE" sz="2000" b="1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- </a:t>
            </a:r>
            <a:r>
              <a:rPr lang="sv-SE" sz="2000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o</a:t>
            </a:r>
            <a:r>
              <a:rPr lang="sv-SE" sz="2000" i="0" u="none" strike="noStrike" cap="none" dirty="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 du inte hör eller hörs</a:t>
            </a:r>
            <a:endParaRPr sz="4000" i="0" u="none" strike="noStrike" cap="none" dirty="0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0087B91-7401-40E9-A34E-A2B71E3BFCD1}"/>
              </a:ext>
            </a:extLst>
          </p:cNvPr>
          <p:cNvSpPr txBox="1"/>
          <p:nvPr/>
        </p:nvSpPr>
        <p:spPr>
          <a:xfrm>
            <a:off x="4216732" y="929354"/>
            <a:ext cx="44248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Öppna Inställningar på din dator och välj Ljud</a:t>
            </a:r>
            <a:endParaRPr lang="en-GB" dirty="0"/>
          </a:p>
        </p:txBody>
      </p:sp>
      <p:sp>
        <p:nvSpPr>
          <p:cNvPr id="11" name="Google Shape;215;g7f24332fc4_0_0">
            <a:extLst>
              <a:ext uri="{FF2B5EF4-FFF2-40B4-BE49-F238E27FC236}">
                <a16:creationId xmlns:a16="http://schemas.microsoft.com/office/drawing/2014/main" id="{365B3381-26DF-4F9C-ADD7-ACDF0BEDB42E}"/>
              </a:ext>
            </a:extLst>
          </p:cNvPr>
          <p:cNvSpPr/>
          <p:nvPr/>
        </p:nvSpPr>
        <p:spPr>
          <a:xfrm>
            <a:off x="152400" y="3268716"/>
            <a:ext cx="2128848" cy="505935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15;g7f24332fc4_0_0">
            <a:extLst>
              <a:ext uri="{FF2B5EF4-FFF2-40B4-BE49-F238E27FC236}">
                <a16:creationId xmlns:a16="http://schemas.microsoft.com/office/drawing/2014/main" id="{68AAF468-449D-46F9-AA81-D1A6AFAB8791}"/>
              </a:ext>
            </a:extLst>
          </p:cNvPr>
          <p:cNvSpPr/>
          <p:nvPr/>
        </p:nvSpPr>
        <p:spPr>
          <a:xfrm>
            <a:off x="3622873" y="4179251"/>
            <a:ext cx="1905568" cy="430114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18420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sv-SE"/>
              <a:t>11</a:t>
            </a:fld>
            <a:endParaRPr/>
          </a:p>
        </p:txBody>
      </p:sp>
      <p:sp>
        <p:nvSpPr>
          <p:cNvPr id="181" name="Google Shape;181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v-SE" sz="6000" b="1">
                <a:latin typeface="Raleway"/>
                <a:ea typeface="Raleway"/>
                <a:cs typeface="Raleway"/>
                <a:sym typeface="Raleway"/>
              </a:rPr>
              <a:t>Om det </a:t>
            </a:r>
            <a:r>
              <a:rPr lang="sv-SE" sz="6000" b="1">
                <a:solidFill>
                  <a:srgbClr val="FF9900"/>
                </a:solidFill>
                <a:latin typeface="Raleway"/>
                <a:ea typeface="Raleway"/>
                <a:cs typeface="Raleway"/>
                <a:sym typeface="Raleway"/>
              </a:rPr>
              <a:t>strular</a:t>
            </a:r>
            <a:endParaRPr sz="6000" b="1">
              <a:solidFill>
                <a:srgbClr val="FF99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82" name="Google Shape;182;p7"/>
          <p:cNvSpPr/>
          <p:nvPr/>
        </p:nvSpPr>
        <p:spPr>
          <a:xfrm rot="157296">
            <a:off x="8572963" y="53188"/>
            <a:ext cx="3941246" cy="1787166"/>
          </a:xfrm>
          <a:custGeom>
            <a:avLst/>
            <a:gdLst/>
            <a:ahLst/>
            <a:cxnLst/>
            <a:rect l="l" t="t" r="r" b="b"/>
            <a:pathLst>
              <a:path w="2884338" h="1095262" extrusionOk="0">
                <a:moveTo>
                  <a:pt x="2886374" y="595499"/>
                </a:moveTo>
                <a:cubicBezTo>
                  <a:pt x="2877559" y="509388"/>
                  <a:pt x="2497157" y="610606"/>
                  <a:pt x="2431265" y="621150"/>
                </a:cubicBezTo>
                <a:cubicBezTo>
                  <a:pt x="2253853" y="649536"/>
                  <a:pt x="2076173" y="676188"/>
                  <a:pt x="1898226" y="701104"/>
                </a:cubicBezTo>
                <a:cubicBezTo>
                  <a:pt x="2078615" y="667637"/>
                  <a:pt x="2257925" y="628938"/>
                  <a:pt x="2436158" y="585007"/>
                </a:cubicBezTo>
                <a:cubicBezTo>
                  <a:pt x="2496380" y="570133"/>
                  <a:pt x="2827780" y="532713"/>
                  <a:pt x="2785021" y="422875"/>
                </a:cubicBezTo>
                <a:cubicBezTo>
                  <a:pt x="2761343" y="362040"/>
                  <a:pt x="2662361" y="406356"/>
                  <a:pt x="2618695" y="415208"/>
                </a:cubicBezTo>
                <a:lnTo>
                  <a:pt x="2336425" y="472402"/>
                </a:lnTo>
                <a:lnTo>
                  <a:pt x="1771872" y="586782"/>
                </a:lnTo>
                <a:cubicBezTo>
                  <a:pt x="2000565" y="531274"/>
                  <a:pt x="2227073" y="466498"/>
                  <a:pt x="2449148" y="388469"/>
                </a:cubicBezTo>
                <a:cubicBezTo>
                  <a:pt x="2510775" y="366823"/>
                  <a:pt x="2698173" y="330789"/>
                  <a:pt x="2719672" y="258638"/>
                </a:cubicBezTo>
                <a:cubicBezTo>
                  <a:pt x="2758012" y="129993"/>
                  <a:pt x="2505589" y="246726"/>
                  <a:pt x="2467446" y="259163"/>
                </a:cubicBezTo>
                <a:cubicBezTo>
                  <a:pt x="2520465" y="236998"/>
                  <a:pt x="2573550" y="214775"/>
                  <a:pt x="2627465" y="194840"/>
                </a:cubicBezTo>
                <a:cubicBezTo>
                  <a:pt x="2667100" y="180174"/>
                  <a:pt x="2727450" y="171613"/>
                  <a:pt x="2748574" y="130330"/>
                </a:cubicBezTo>
                <a:cubicBezTo>
                  <a:pt x="2813922" y="2619"/>
                  <a:pt x="2593798" y="90687"/>
                  <a:pt x="2557754" y="103072"/>
                </a:cubicBezTo>
                <a:cubicBezTo>
                  <a:pt x="2589974" y="78749"/>
                  <a:pt x="2595717" y="27531"/>
                  <a:pt x="2557060" y="6339"/>
                </a:cubicBezTo>
                <a:cubicBezTo>
                  <a:pt x="2522429" y="-12650"/>
                  <a:pt x="2430020" y="16624"/>
                  <a:pt x="2393762" y="21355"/>
                </a:cubicBezTo>
                <a:cubicBezTo>
                  <a:pt x="2275925" y="36727"/>
                  <a:pt x="2158175" y="52735"/>
                  <a:pt x="2040511" y="69378"/>
                </a:cubicBezTo>
                <a:cubicBezTo>
                  <a:pt x="1805171" y="102646"/>
                  <a:pt x="1570210" y="138477"/>
                  <a:pt x="1335631" y="176869"/>
                </a:cubicBezTo>
                <a:cubicBezTo>
                  <a:pt x="1108220" y="214082"/>
                  <a:pt x="881219" y="253706"/>
                  <a:pt x="654629" y="295741"/>
                </a:cubicBezTo>
                <a:cubicBezTo>
                  <a:pt x="542890" y="316479"/>
                  <a:pt x="431262" y="337801"/>
                  <a:pt x="319747" y="359707"/>
                </a:cubicBezTo>
                <a:cubicBezTo>
                  <a:pt x="281273" y="367263"/>
                  <a:pt x="221570" y="367257"/>
                  <a:pt x="196402" y="402888"/>
                </a:cubicBezTo>
                <a:cubicBezTo>
                  <a:pt x="179186" y="427256"/>
                  <a:pt x="177605" y="470244"/>
                  <a:pt x="209021" y="485279"/>
                </a:cubicBezTo>
                <a:cubicBezTo>
                  <a:pt x="168310" y="502531"/>
                  <a:pt x="92027" y="527645"/>
                  <a:pt x="72446" y="571533"/>
                </a:cubicBezTo>
                <a:cubicBezTo>
                  <a:pt x="64522" y="585533"/>
                  <a:pt x="63290" y="602347"/>
                  <a:pt x="69089" y="617353"/>
                </a:cubicBezTo>
                <a:lnTo>
                  <a:pt x="45281" y="623114"/>
                </a:lnTo>
                <a:cubicBezTo>
                  <a:pt x="25117" y="644598"/>
                  <a:pt x="-3901" y="651215"/>
                  <a:pt x="435" y="688707"/>
                </a:cubicBezTo>
                <a:cubicBezTo>
                  <a:pt x="10481" y="775608"/>
                  <a:pt x="292525" y="734947"/>
                  <a:pt x="357574" y="733424"/>
                </a:cubicBezTo>
                <a:cubicBezTo>
                  <a:pt x="309980" y="740735"/>
                  <a:pt x="212988" y="744928"/>
                  <a:pt x="228706" y="820916"/>
                </a:cubicBezTo>
                <a:cubicBezTo>
                  <a:pt x="243179" y="890844"/>
                  <a:pt x="391396" y="857856"/>
                  <a:pt x="441142" y="856418"/>
                </a:cubicBezTo>
                <a:cubicBezTo>
                  <a:pt x="397994" y="865160"/>
                  <a:pt x="338940" y="864195"/>
                  <a:pt x="312760" y="905063"/>
                </a:cubicBezTo>
                <a:cubicBezTo>
                  <a:pt x="296906" y="929807"/>
                  <a:pt x="292667" y="977065"/>
                  <a:pt x="328466" y="987084"/>
                </a:cubicBezTo>
                <a:cubicBezTo>
                  <a:pt x="269968" y="1003734"/>
                  <a:pt x="266527" y="1085490"/>
                  <a:pt x="326702" y="1099255"/>
                </a:cubicBezTo>
                <a:cubicBezTo>
                  <a:pt x="373156" y="1109877"/>
                  <a:pt x="454080" y="1077752"/>
                  <a:pt x="500961" y="1069774"/>
                </a:cubicBezTo>
                <a:cubicBezTo>
                  <a:pt x="564529" y="1058972"/>
                  <a:pt x="628201" y="1048819"/>
                  <a:pt x="691977" y="1039314"/>
                </a:cubicBezTo>
                <a:cubicBezTo>
                  <a:pt x="947113" y="1001141"/>
                  <a:pt x="1203457" y="971809"/>
                  <a:pt x="1459404" y="939573"/>
                </a:cubicBezTo>
                <a:cubicBezTo>
                  <a:pt x="1715352" y="907338"/>
                  <a:pt x="1970982" y="872322"/>
                  <a:pt x="2224163" y="822847"/>
                </a:cubicBezTo>
                <a:cubicBezTo>
                  <a:pt x="2344034" y="799425"/>
                  <a:pt x="2463258" y="772705"/>
                  <a:pt x="2581367" y="741558"/>
                </a:cubicBezTo>
                <a:cubicBezTo>
                  <a:pt x="2646520" y="724390"/>
                  <a:pt x="2896486" y="693956"/>
                  <a:pt x="2886374" y="595499"/>
                </a:cubicBezTo>
                <a:close/>
                <a:moveTo>
                  <a:pt x="1690249" y="349622"/>
                </a:moveTo>
                <a:cubicBezTo>
                  <a:pt x="1627798" y="355313"/>
                  <a:pt x="1565198" y="359344"/>
                  <a:pt x="1502566" y="362441"/>
                </a:cubicBezTo>
                <a:cubicBezTo>
                  <a:pt x="1834252" y="276318"/>
                  <a:pt x="2162243" y="167828"/>
                  <a:pt x="2502913" y="121782"/>
                </a:cubicBezTo>
                <a:cubicBezTo>
                  <a:pt x="2368202" y="167226"/>
                  <a:pt x="2232582" y="209820"/>
                  <a:pt x="2096052" y="249565"/>
                </a:cubicBezTo>
                <a:cubicBezTo>
                  <a:pt x="1964364" y="287905"/>
                  <a:pt x="1827148" y="337153"/>
                  <a:pt x="1690249" y="349622"/>
                </a:cubicBezTo>
                <a:close/>
                <a:moveTo>
                  <a:pt x="1068042" y="342934"/>
                </a:moveTo>
                <a:cubicBezTo>
                  <a:pt x="1018982" y="350757"/>
                  <a:pt x="969624" y="356706"/>
                  <a:pt x="920202" y="361761"/>
                </a:cubicBezTo>
                <a:cubicBezTo>
                  <a:pt x="1051792" y="338430"/>
                  <a:pt x="1183528" y="315916"/>
                  <a:pt x="1315408" y="294218"/>
                </a:cubicBezTo>
                <a:cubicBezTo>
                  <a:pt x="1233512" y="313006"/>
                  <a:pt x="1151078" y="329694"/>
                  <a:pt x="1068068" y="342934"/>
                </a:cubicBezTo>
                <a:close/>
                <a:moveTo>
                  <a:pt x="1057302" y="492642"/>
                </a:moveTo>
                <a:cubicBezTo>
                  <a:pt x="787302" y="540682"/>
                  <a:pt x="515627" y="577344"/>
                  <a:pt x="242279" y="602628"/>
                </a:cubicBezTo>
                <a:cubicBezTo>
                  <a:pt x="504754" y="516997"/>
                  <a:pt x="783303" y="500944"/>
                  <a:pt x="1057328" y="492668"/>
                </a:cubicBezTo>
                <a:close/>
              </a:path>
            </a:pathLst>
          </a:custGeom>
          <a:solidFill>
            <a:srgbClr val="F6B26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 rot="1274606">
            <a:off x="9782707" y="1231648"/>
            <a:ext cx="3024990" cy="1272727"/>
          </a:xfrm>
          <a:custGeom>
            <a:avLst/>
            <a:gdLst/>
            <a:ahLst/>
            <a:cxnLst/>
            <a:rect l="l" t="t" r="r" b="b"/>
            <a:pathLst>
              <a:path w="2884338" h="1095262" extrusionOk="0">
                <a:moveTo>
                  <a:pt x="2886374" y="595499"/>
                </a:moveTo>
                <a:cubicBezTo>
                  <a:pt x="2877559" y="509388"/>
                  <a:pt x="2497157" y="610606"/>
                  <a:pt x="2431265" y="621150"/>
                </a:cubicBezTo>
                <a:cubicBezTo>
                  <a:pt x="2253853" y="649536"/>
                  <a:pt x="2076173" y="676188"/>
                  <a:pt x="1898226" y="701104"/>
                </a:cubicBezTo>
                <a:cubicBezTo>
                  <a:pt x="2078615" y="667637"/>
                  <a:pt x="2257925" y="628938"/>
                  <a:pt x="2436158" y="585007"/>
                </a:cubicBezTo>
                <a:cubicBezTo>
                  <a:pt x="2496380" y="570133"/>
                  <a:pt x="2827780" y="532713"/>
                  <a:pt x="2785021" y="422875"/>
                </a:cubicBezTo>
                <a:cubicBezTo>
                  <a:pt x="2761343" y="362040"/>
                  <a:pt x="2662361" y="406356"/>
                  <a:pt x="2618695" y="415208"/>
                </a:cubicBezTo>
                <a:lnTo>
                  <a:pt x="2336425" y="472402"/>
                </a:lnTo>
                <a:lnTo>
                  <a:pt x="1771872" y="586782"/>
                </a:lnTo>
                <a:cubicBezTo>
                  <a:pt x="2000565" y="531274"/>
                  <a:pt x="2227073" y="466498"/>
                  <a:pt x="2449148" y="388469"/>
                </a:cubicBezTo>
                <a:cubicBezTo>
                  <a:pt x="2510775" y="366823"/>
                  <a:pt x="2698173" y="330789"/>
                  <a:pt x="2719672" y="258638"/>
                </a:cubicBezTo>
                <a:cubicBezTo>
                  <a:pt x="2758012" y="129993"/>
                  <a:pt x="2505589" y="246726"/>
                  <a:pt x="2467446" y="259163"/>
                </a:cubicBezTo>
                <a:cubicBezTo>
                  <a:pt x="2520465" y="236998"/>
                  <a:pt x="2573550" y="214775"/>
                  <a:pt x="2627465" y="194840"/>
                </a:cubicBezTo>
                <a:cubicBezTo>
                  <a:pt x="2667100" y="180174"/>
                  <a:pt x="2727450" y="171613"/>
                  <a:pt x="2748574" y="130330"/>
                </a:cubicBezTo>
                <a:cubicBezTo>
                  <a:pt x="2813922" y="2619"/>
                  <a:pt x="2593798" y="90687"/>
                  <a:pt x="2557754" y="103072"/>
                </a:cubicBezTo>
                <a:cubicBezTo>
                  <a:pt x="2589974" y="78749"/>
                  <a:pt x="2595717" y="27531"/>
                  <a:pt x="2557060" y="6339"/>
                </a:cubicBezTo>
                <a:cubicBezTo>
                  <a:pt x="2522429" y="-12650"/>
                  <a:pt x="2430020" y="16624"/>
                  <a:pt x="2393762" y="21355"/>
                </a:cubicBezTo>
                <a:cubicBezTo>
                  <a:pt x="2275925" y="36727"/>
                  <a:pt x="2158175" y="52735"/>
                  <a:pt x="2040511" y="69378"/>
                </a:cubicBezTo>
                <a:cubicBezTo>
                  <a:pt x="1805171" y="102646"/>
                  <a:pt x="1570210" y="138477"/>
                  <a:pt x="1335631" y="176869"/>
                </a:cubicBezTo>
                <a:cubicBezTo>
                  <a:pt x="1108220" y="214082"/>
                  <a:pt x="881219" y="253706"/>
                  <a:pt x="654629" y="295741"/>
                </a:cubicBezTo>
                <a:cubicBezTo>
                  <a:pt x="542890" y="316479"/>
                  <a:pt x="431262" y="337801"/>
                  <a:pt x="319747" y="359707"/>
                </a:cubicBezTo>
                <a:cubicBezTo>
                  <a:pt x="281273" y="367263"/>
                  <a:pt x="221570" y="367257"/>
                  <a:pt x="196402" y="402888"/>
                </a:cubicBezTo>
                <a:cubicBezTo>
                  <a:pt x="179186" y="427256"/>
                  <a:pt x="177605" y="470244"/>
                  <a:pt x="209021" y="485279"/>
                </a:cubicBezTo>
                <a:cubicBezTo>
                  <a:pt x="168310" y="502531"/>
                  <a:pt x="92027" y="527645"/>
                  <a:pt x="72446" y="571533"/>
                </a:cubicBezTo>
                <a:cubicBezTo>
                  <a:pt x="64522" y="585533"/>
                  <a:pt x="63290" y="602347"/>
                  <a:pt x="69089" y="617353"/>
                </a:cubicBezTo>
                <a:lnTo>
                  <a:pt x="45281" y="623114"/>
                </a:lnTo>
                <a:cubicBezTo>
                  <a:pt x="25117" y="644598"/>
                  <a:pt x="-3901" y="651215"/>
                  <a:pt x="435" y="688707"/>
                </a:cubicBezTo>
                <a:cubicBezTo>
                  <a:pt x="10481" y="775608"/>
                  <a:pt x="292525" y="734947"/>
                  <a:pt x="357574" y="733424"/>
                </a:cubicBezTo>
                <a:cubicBezTo>
                  <a:pt x="309980" y="740735"/>
                  <a:pt x="212988" y="744928"/>
                  <a:pt x="228706" y="820916"/>
                </a:cubicBezTo>
                <a:cubicBezTo>
                  <a:pt x="243179" y="890844"/>
                  <a:pt x="391396" y="857856"/>
                  <a:pt x="441142" y="856418"/>
                </a:cubicBezTo>
                <a:cubicBezTo>
                  <a:pt x="397994" y="865160"/>
                  <a:pt x="338940" y="864195"/>
                  <a:pt x="312760" y="905063"/>
                </a:cubicBezTo>
                <a:cubicBezTo>
                  <a:pt x="296906" y="929807"/>
                  <a:pt x="292667" y="977065"/>
                  <a:pt x="328466" y="987084"/>
                </a:cubicBezTo>
                <a:cubicBezTo>
                  <a:pt x="269968" y="1003734"/>
                  <a:pt x="266527" y="1085490"/>
                  <a:pt x="326702" y="1099255"/>
                </a:cubicBezTo>
                <a:cubicBezTo>
                  <a:pt x="373156" y="1109877"/>
                  <a:pt x="454080" y="1077752"/>
                  <a:pt x="500961" y="1069774"/>
                </a:cubicBezTo>
                <a:cubicBezTo>
                  <a:pt x="564529" y="1058972"/>
                  <a:pt x="628201" y="1048819"/>
                  <a:pt x="691977" y="1039314"/>
                </a:cubicBezTo>
                <a:cubicBezTo>
                  <a:pt x="947113" y="1001141"/>
                  <a:pt x="1203457" y="971809"/>
                  <a:pt x="1459404" y="939573"/>
                </a:cubicBezTo>
                <a:cubicBezTo>
                  <a:pt x="1715352" y="907338"/>
                  <a:pt x="1970982" y="872322"/>
                  <a:pt x="2224163" y="822847"/>
                </a:cubicBezTo>
                <a:cubicBezTo>
                  <a:pt x="2344034" y="799425"/>
                  <a:pt x="2463258" y="772705"/>
                  <a:pt x="2581367" y="741558"/>
                </a:cubicBezTo>
                <a:cubicBezTo>
                  <a:pt x="2646520" y="724390"/>
                  <a:pt x="2896486" y="693956"/>
                  <a:pt x="2886374" y="595499"/>
                </a:cubicBezTo>
                <a:close/>
                <a:moveTo>
                  <a:pt x="1690249" y="349622"/>
                </a:moveTo>
                <a:cubicBezTo>
                  <a:pt x="1627798" y="355313"/>
                  <a:pt x="1565198" y="359344"/>
                  <a:pt x="1502566" y="362441"/>
                </a:cubicBezTo>
                <a:cubicBezTo>
                  <a:pt x="1834252" y="276318"/>
                  <a:pt x="2162243" y="167828"/>
                  <a:pt x="2502913" y="121782"/>
                </a:cubicBezTo>
                <a:cubicBezTo>
                  <a:pt x="2368202" y="167226"/>
                  <a:pt x="2232582" y="209820"/>
                  <a:pt x="2096052" y="249565"/>
                </a:cubicBezTo>
                <a:cubicBezTo>
                  <a:pt x="1964364" y="287905"/>
                  <a:pt x="1827148" y="337153"/>
                  <a:pt x="1690249" y="349622"/>
                </a:cubicBezTo>
                <a:close/>
                <a:moveTo>
                  <a:pt x="1068042" y="342934"/>
                </a:moveTo>
                <a:cubicBezTo>
                  <a:pt x="1018982" y="350757"/>
                  <a:pt x="969624" y="356706"/>
                  <a:pt x="920202" y="361761"/>
                </a:cubicBezTo>
                <a:cubicBezTo>
                  <a:pt x="1051792" y="338430"/>
                  <a:pt x="1183528" y="315916"/>
                  <a:pt x="1315408" y="294218"/>
                </a:cubicBezTo>
                <a:cubicBezTo>
                  <a:pt x="1233512" y="313006"/>
                  <a:pt x="1151078" y="329694"/>
                  <a:pt x="1068068" y="342934"/>
                </a:cubicBezTo>
                <a:close/>
                <a:moveTo>
                  <a:pt x="1057302" y="492642"/>
                </a:moveTo>
                <a:cubicBezTo>
                  <a:pt x="787302" y="540682"/>
                  <a:pt x="515627" y="577344"/>
                  <a:pt x="242279" y="602628"/>
                </a:cubicBezTo>
                <a:cubicBezTo>
                  <a:pt x="504754" y="516997"/>
                  <a:pt x="783303" y="500944"/>
                  <a:pt x="1057328" y="492668"/>
                </a:cubicBezTo>
                <a:close/>
              </a:path>
            </a:pathLst>
          </a:custGeom>
          <a:solidFill>
            <a:srgbClr val="F9CB9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b="1" dirty="0">
                <a:latin typeface="Raleway"/>
                <a:ea typeface="Raleway"/>
                <a:cs typeface="Raleway"/>
                <a:sym typeface="Raleway"/>
              </a:rPr>
              <a:t>Skriv i chatten</a:t>
            </a:r>
            <a:r>
              <a:rPr lang="sv-SE" dirty="0"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sv-SE" dirty="0">
                <a:latin typeface="Arial"/>
                <a:ea typeface="Arial"/>
                <a:cs typeface="Arial"/>
                <a:sym typeface="Arial"/>
              </a:rPr>
            </a:br>
            <a:endParaRPr lang="sv-SE"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sv-SE" b="1" dirty="0">
                <a:latin typeface="Raleway"/>
                <a:ea typeface="Raleway"/>
                <a:cs typeface="Raleway"/>
                <a:sym typeface="Raleway"/>
              </a:rPr>
              <a:t>Logga ut</a:t>
            </a:r>
            <a:r>
              <a:rPr lang="sv-SE" dirty="0">
                <a:latin typeface="Arial"/>
                <a:ea typeface="Arial"/>
                <a:cs typeface="Arial"/>
                <a:sym typeface="Arial"/>
              </a:rPr>
              <a:t> och gå in igen</a:t>
            </a:r>
            <a:br>
              <a:rPr lang="sv-SE" dirty="0">
                <a:latin typeface="Arial"/>
                <a:ea typeface="Arial"/>
                <a:cs typeface="Arial"/>
                <a:sym typeface="Arial"/>
              </a:rPr>
            </a:br>
            <a:endParaRPr dirty="0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Raleway"/>
              <a:buChar char="•"/>
            </a:pPr>
            <a:endParaRPr dirty="0">
              <a:latin typeface="Raleway"/>
              <a:ea typeface="Raleway"/>
              <a:cs typeface="Raleway"/>
              <a:sym typeface="Raleway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</p:txBody>
      </p:sp>
      <p:pic>
        <p:nvPicPr>
          <p:cNvPr id="186" name="Google Shape;186;p7" descr="Pixel Celler, Problemet, Teknik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80083" y="2760632"/>
            <a:ext cx="3033643" cy="216781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98991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5158</TotalTime>
  <Words>291</Words>
  <Application>Microsoft Office PowerPoint</Application>
  <PresentationFormat>Bredbild</PresentationFormat>
  <Paragraphs>44</Paragraphs>
  <Slides>11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Raleway</vt:lpstr>
      <vt:lpstr>Office-tema</vt:lpstr>
      <vt:lpstr>Förbered dig!</vt:lpstr>
      <vt:lpstr>1. Starta mötet genom att klicka på länken</vt:lpstr>
      <vt:lpstr>2. Klicka på Öppna Zoom</vt:lpstr>
      <vt:lpstr>Grunderna på Zoom</vt:lpstr>
      <vt:lpstr>PowerPoint-presentation</vt:lpstr>
      <vt:lpstr>Speaker View / Gallery view, Chat</vt:lpstr>
      <vt:lpstr>Annotate</vt:lpstr>
      <vt:lpstr>PowerPoint-presentation</vt:lpstr>
      <vt:lpstr>PowerPoint-presentation</vt:lpstr>
      <vt:lpstr>PowerPoint-presentation</vt:lpstr>
      <vt:lpstr>Om det strular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Designverkstad för CC</dc:title>
  <dc:creator>Buckhöj Anna</dc:creator>
  <cp:lastModifiedBy>Lasse Engström</cp:lastModifiedBy>
  <cp:revision>37</cp:revision>
  <dcterms:created xsi:type="dcterms:W3CDTF">2020-04-01T17:35:24Z</dcterms:created>
  <dcterms:modified xsi:type="dcterms:W3CDTF">2020-08-26T14:54:27Z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7f2ec83-e677-438d-afb7-4c7c0dbc872b_Enabled">
    <vt:lpwstr>True</vt:lpwstr>
  </property>
  <property fmtid="{D5CDD505-2E9C-101B-9397-08002B2CF9AE}" pid="3" name="MSIP_Label_a7f2ec83-e677-438d-afb7-4c7c0dbc872b_SiteId">
    <vt:lpwstr>3bc062e4-ac9d-4c17-b4dd-3aad637ff1ac</vt:lpwstr>
  </property>
  <property fmtid="{D5CDD505-2E9C-101B-9397-08002B2CF9AE}" pid="4" name="MSIP_Label_a7f2ec83-e677-438d-afb7-4c7c0dbc872b_Owner">
    <vt:lpwstr>anna.buckhoj@scania.com</vt:lpwstr>
  </property>
  <property fmtid="{D5CDD505-2E9C-101B-9397-08002B2CF9AE}" pid="5" name="MSIP_Label_a7f2ec83-e677-438d-afb7-4c7c0dbc872b_SetDate">
    <vt:lpwstr>2020-04-01T18:48:38.7520192Z</vt:lpwstr>
  </property>
  <property fmtid="{D5CDD505-2E9C-101B-9397-08002B2CF9AE}" pid="6" name="MSIP_Label_a7f2ec83-e677-438d-afb7-4c7c0dbc872b_Name">
    <vt:lpwstr>Internal</vt:lpwstr>
  </property>
  <property fmtid="{D5CDD505-2E9C-101B-9397-08002B2CF9AE}" pid="7" name="MSIP_Label_a7f2ec83-e677-438d-afb7-4c7c0dbc872b_Application">
    <vt:lpwstr>Microsoft Azure Information Protection</vt:lpwstr>
  </property>
  <property fmtid="{D5CDD505-2E9C-101B-9397-08002B2CF9AE}" pid="8" name="MSIP_Label_a7f2ec83-e677-438d-afb7-4c7c0dbc872b_Extended_MSFT_Method">
    <vt:lpwstr>Automatic</vt:lpwstr>
  </property>
  <property fmtid="{D5CDD505-2E9C-101B-9397-08002B2CF9AE}" pid="9" name="Sensitivity">
    <vt:lpwstr>Internal</vt:lpwstr>
  </property>
</Properties>
</file>